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60" r:id="rId6"/>
    <p:sldId id="259" r:id="rId7"/>
    <p:sldId id="265" r:id="rId8"/>
    <p:sldId id="261" r:id="rId9"/>
    <p:sldId id="262" r:id="rId10"/>
    <p:sldId id="263" r:id="rId11"/>
    <p:sldId id="266" r:id="rId12"/>
    <p:sldId id="264" r:id="rId13"/>
    <p:sldId id="268" r:id="rId14"/>
    <p:sldId id="269" r:id="rId15"/>
    <p:sldId id="270" r:id="rId16"/>
    <p:sldId id="276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8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40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9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99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78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12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91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8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5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43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C4B6-E8F8-4454-967D-03734B8F9FE4}" type="datetimeFigureOut">
              <a:rPr lang="nl-NL" smtClean="0"/>
              <a:t>9-3-2012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88D6-29E0-4D9E-B660-ED8CEE120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72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Eindresultaat</a:t>
            </a:r>
            <a:r>
              <a:rPr lang="nl-NL" b="1" dirty="0" smtClean="0"/>
              <a:t> !</a:t>
            </a:r>
            <a:endParaRPr lang="nl-NL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3344" y="4509120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Draai de isolatoren goed vast.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202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5352" y="4365104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Gebruik een poortgreep om een in – en uitgang  in het weiland te maken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17340" y="443711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+mj-lt"/>
              </a:rPr>
              <a:t>Gebruik schrikdraad om het weiland af te zetten.</a:t>
            </a:r>
            <a:endParaRPr lang="nl-N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3344" y="4509120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Zorg dat de draden goed strak om de isolatoren zitten.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3344" y="4869160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Zorg dat de draden goed gespannen en bevestigd zijn.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701844"/>
            <a:ext cx="6400800" cy="146346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Bevestig de draden stevig.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707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29600" cy="1359024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Plaats het schrikdraadapparaat op een hoek van het weiland. </a:t>
            </a:r>
            <a:endParaRPr lang="nl-NL" sz="3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332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944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368152"/>
          </a:xfrm>
        </p:spPr>
        <p:txBody>
          <a:bodyPr>
            <a:noAutofit/>
          </a:bodyPr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Sla de </a:t>
            </a:r>
            <a:r>
              <a:rPr lang="nl-NL" b="1" dirty="0" err="1" smtClean="0">
                <a:solidFill>
                  <a:schemeClr val="tx1"/>
                </a:solidFill>
                <a:latin typeface="+mj-lt"/>
              </a:rPr>
              <a:t>aardpen</a:t>
            </a:r>
            <a:r>
              <a:rPr lang="nl-NL" b="1" dirty="0" smtClean="0">
                <a:solidFill>
                  <a:schemeClr val="tx1"/>
                </a:solidFill>
                <a:latin typeface="+mj-lt"/>
              </a:rPr>
              <a:t> in de grond en draai de moer aan met de verbindingsdraad erachter.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40" y="116632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368152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Maak de zwarte draad aan de </a:t>
            </a:r>
            <a:r>
              <a:rPr lang="nl-NL" b="1" dirty="0" err="1" smtClean="0">
                <a:solidFill>
                  <a:schemeClr val="tx1"/>
                </a:solidFill>
                <a:latin typeface="+mj-lt"/>
              </a:rPr>
              <a:t>aardpen</a:t>
            </a:r>
            <a:r>
              <a:rPr lang="nl-NL" b="1" dirty="0" smtClean="0">
                <a:solidFill>
                  <a:schemeClr val="tx1"/>
                </a:solidFill>
                <a:latin typeface="+mj-lt"/>
              </a:rPr>
              <a:t> vast.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61331" y="4985643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Om de stroom te meten steek je eerst de </a:t>
            </a:r>
            <a:r>
              <a:rPr lang="nl-NL" b="1" dirty="0" err="1" smtClean="0">
                <a:solidFill>
                  <a:schemeClr val="tx1"/>
                </a:solidFill>
                <a:latin typeface="+mj-lt"/>
              </a:rPr>
              <a:t>aardpen</a:t>
            </a:r>
            <a:r>
              <a:rPr lang="nl-NL" b="1" dirty="0" smtClean="0">
                <a:solidFill>
                  <a:schemeClr val="tx1"/>
                </a:solidFill>
                <a:latin typeface="+mj-lt"/>
              </a:rPr>
              <a:t> van de stroommeter  in de grond.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388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44016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Maak een weilandje van 3 x 3 meter met de </a:t>
            </a:r>
            <a:r>
              <a:rPr lang="nl-NL" b="1" dirty="0" smtClean="0">
                <a:solidFill>
                  <a:schemeClr val="tx1"/>
                </a:solidFill>
                <a:latin typeface="+mj-lt"/>
              </a:rPr>
              <a:t>hark</a:t>
            </a:r>
            <a:r>
              <a:rPr lang="nl-NL" b="1" dirty="0" smtClean="0">
                <a:solidFill>
                  <a:schemeClr val="tx1"/>
                </a:solidFill>
              </a:rPr>
              <a:t> zo vlak mogelijk.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My Documents\2011-2012\VM2\Leerstof\Onderhouden en herstellen\plaatjes afrastering\DSCF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5046819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Door de stroommeter aan de draad te houden kun je de stroom meten.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13094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Eindresultaat !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97335" y="4653136"/>
            <a:ext cx="6400800" cy="1320552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Boor met de grondboor op de 4 hoeken een gat.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632"/>
            <a:ext cx="3507854" cy="44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976864" cy="139256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Plaats een paal zo dat deze ongeveer 1 meter boven de grond uitsteekt.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Sla de paal met een slegge vast.</a:t>
            </a:r>
            <a:endParaRPr lang="nl-NL" sz="3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529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Plaats op alle vier hoeken een paal.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36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Gebruik 2 isolatoren voor elke paal.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4523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Draai in elke paal op 40 en 90 cm. van de grond een isolator.</a:t>
            </a:r>
            <a:endParaRPr lang="nl-NL" b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452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5372" y="4725144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latin typeface="+mj-lt"/>
              </a:rPr>
              <a:t>Boor  met een accuboormachine een gaatje in de paal.</a:t>
            </a:r>
            <a:endParaRPr lang="nl-NL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215</Words>
  <Application>Microsoft Office PowerPoint</Application>
  <PresentationFormat>Diavoorstelling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Sla de paal met een slegge vast.</vt:lpstr>
      <vt:lpstr>PowerPoint-presentatie</vt:lpstr>
      <vt:lpstr>PowerPoint-presentatie</vt:lpstr>
      <vt:lpstr>Draai in elke paal op 40 en 90 cm. van de grond een isolator.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Plaats het schrikdraadapparaat op een hoek van het weiland.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Rene Kempers</dc:creator>
  <cp:lastModifiedBy>Rene Kempers</cp:lastModifiedBy>
  <cp:revision>8</cp:revision>
  <cp:lastPrinted>2012-03-09T11:43:17Z</cp:lastPrinted>
  <dcterms:created xsi:type="dcterms:W3CDTF">2012-03-09T10:50:22Z</dcterms:created>
  <dcterms:modified xsi:type="dcterms:W3CDTF">2012-03-09T12:21:02Z</dcterms:modified>
</cp:coreProperties>
</file>